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8" r:id="rId3"/>
    <p:sldId id="261" r:id="rId4"/>
    <p:sldId id="267" r:id="rId5"/>
    <p:sldId id="262" r:id="rId6"/>
    <p:sldId id="268" r:id="rId7"/>
    <p:sldId id="269" r:id="rId8"/>
    <p:sldId id="270" r:id="rId9"/>
    <p:sldId id="264" r:id="rId10"/>
    <p:sldId id="271" r:id="rId11"/>
    <p:sldId id="272" r:id="rId12"/>
    <p:sldId id="273" r:id="rId13"/>
    <p:sldId id="275" r:id="rId14"/>
    <p:sldId id="266" r:id="rId15"/>
    <p:sldId id="274" r:id="rId16"/>
    <p:sldId id="276" r:id="rId17"/>
    <p:sldId id="27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04/08/2021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 With Output… Moore Machine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9704" y="4343400"/>
            <a:ext cx="7854696" cy="175260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-- </a:t>
            </a:r>
            <a:r>
              <a:rPr lang="en-US" sz="3200" b="1" dirty="0" err="1" smtClean="0"/>
              <a:t>Sakshi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Surve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02332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8674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Design Moore Machine to convert every occurrence of 100 to 101 </a:t>
            </a:r>
            <a:endParaRPr lang="en-IN" sz="3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15"/>
          <a:stretch/>
        </p:blipFill>
        <p:spPr bwMode="auto">
          <a:xfrm>
            <a:off x="304800" y="1676400"/>
            <a:ext cx="8610600" cy="4178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066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2292" y="1447800"/>
            <a:ext cx="4660492" cy="830262"/>
          </a:xfrm>
        </p:spPr>
        <p:txBody>
          <a:bodyPr/>
          <a:lstStyle/>
          <a:p>
            <a:r>
              <a:rPr lang="en-US" dirty="0" smtClean="0"/>
              <a:t>Transition Mapping Function </a:t>
            </a:r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6" b="46551"/>
          <a:stretch/>
        </p:blipFill>
        <p:spPr bwMode="auto">
          <a:xfrm rot="16200000">
            <a:off x="434326" y="2393402"/>
            <a:ext cx="4109647" cy="436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AutoShape 4" descr="blob:https://web.whatsapp.com/2a060d76-9cda-4ead-8de0-952d3fd2ab9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 descr="blob:https://web.whatsapp.com/2a060d76-9cda-4ead-8de0-952d3fd2ab92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107"/>
          <a:stretch/>
        </p:blipFill>
        <p:spPr bwMode="auto">
          <a:xfrm rot="16200000">
            <a:off x="4992203" y="2645242"/>
            <a:ext cx="4109647" cy="3858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788308" y="1455738"/>
            <a:ext cx="4660492" cy="83026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Output Mapping Function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707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5050"/>
          <a:stretch/>
        </p:blipFill>
        <p:spPr bwMode="auto">
          <a:xfrm>
            <a:off x="228601" y="698709"/>
            <a:ext cx="4815348" cy="5778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16"/>
          <a:stretch/>
        </p:blipFill>
        <p:spPr bwMode="auto">
          <a:xfrm>
            <a:off x="5257800" y="774909"/>
            <a:ext cx="3866535" cy="5778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8657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8674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Design Moore Machine which outputs ‘A’ if ‘101’ is recognized , otherwise outputs ‘B’ </a:t>
            </a:r>
            <a:endParaRPr lang="en-IN" sz="32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91" y="1781175"/>
            <a:ext cx="8385309" cy="4663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089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12292" y="1447800"/>
            <a:ext cx="4660492" cy="83026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Transition Mapping Function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88308" y="1455738"/>
            <a:ext cx="4660492" cy="83026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Output Mapping Function </a:t>
            </a:r>
            <a:endParaRPr lang="en-IN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0" b="52788"/>
          <a:stretch/>
        </p:blipFill>
        <p:spPr bwMode="auto">
          <a:xfrm rot="16200000">
            <a:off x="180513" y="1984731"/>
            <a:ext cx="4233095" cy="4245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9" t="59131"/>
          <a:stretch/>
        </p:blipFill>
        <p:spPr bwMode="auto">
          <a:xfrm rot="16200000">
            <a:off x="4976200" y="2196125"/>
            <a:ext cx="4085610" cy="3674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922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AutoShape 2" descr="blob:https://web.whatsapp.com/63553167-c7f7-4e6b-a137-168d0893ae7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23"/>
          <a:stretch/>
        </p:blipFill>
        <p:spPr bwMode="auto">
          <a:xfrm rot="16200000">
            <a:off x="-531074" y="915251"/>
            <a:ext cx="6126480" cy="4905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82"/>
          <a:stretch/>
        </p:blipFill>
        <p:spPr bwMode="auto">
          <a:xfrm rot="16200000">
            <a:off x="4106934" y="1760467"/>
            <a:ext cx="6050280" cy="3291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739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Design Moore Machine which outputs ‘A’ if ‘101’ is recognized </a:t>
            </a:r>
            <a:r>
              <a:rPr lang="en-US" sz="2400" dirty="0" smtClean="0"/>
              <a:t>, outputs ‘B’ if ‘110’ is recognized, and ‘C’ otherwise </a:t>
            </a:r>
          </a:p>
          <a:p>
            <a:pPr marL="0" indent="0">
              <a:buNone/>
            </a:pPr>
            <a:endParaRPr lang="en-IN" sz="2400" dirty="0"/>
          </a:p>
          <a:p>
            <a:r>
              <a:rPr lang="en-US" sz="2400" dirty="0" smtClean="0"/>
              <a:t>Design a Moore machine to convert every occurrence of ‘121’ to ‘122’ over ∑ = {1,2,3}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4103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1" y="579120"/>
            <a:ext cx="8754729" cy="5669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9276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4800"/>
            <a:ext cx="8534400" cy="640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797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8" t="7761" r="18337" b="13276"/>
          <a:stretch/>
        </p:blipFill>
        <p:spPr bwMode="auto">
          <a:xfrm>
            <a:off x="228600" y="1047136"/>
            <a:ext cx="8657304" cy="5353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792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024407"/>
            <a:ext cx="8382000" cy="5223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231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4800"/>
            <a:ext cx="8686800" cy="647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711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638800"/>
          </a:xfrm>
        </p:spPr>
        <p:txBody>
          <a:bodyPr/>
          <a:lstStyle/>
          <a:p>
            <a:r>
              <a:rPr lang="en-US" b="1" dirty="0" smtClean="0"/>
              <a:t>Mapping Functions : </a:t>
            </a:r>
            <a:endParaRPr lang="en-IN" b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151284"/>
            <a:ext cx="7239000" cy="4249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709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8674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Design Moore Machine to find one’s complement of a binary input string </a:t>
            </a:r>
            <a:endParaRPr lang="en-IN" sz="32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1981200"/>
            <a:ext cx="8229600" cy="349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59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807"/>
          <a:stretch/>
        </p:blipFill>
        <p:spPr bwMode="auto">
          <a:xfrm rot="16200000">
            <a:off x="530277" y="1755724"/>
            <a:ext cx="4076698" cy="45276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20"/>
          <a:stretch/>
        </p:blipFill>
        <p:spPr bwMode="auto">
          <a:xfrm rot="16200000">
            <a:off x="5022553" y="2216445"/>
            <a:ext cx="4114799" cy="3644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12292" y="1066800"/>
            <a:ext cx="4660492" cy="83026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Transition Mapping Function </a:t>
            </a:r>
            <a:endParaRPr lang="en-IN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88308" y="1066800"/>
            <a:ext cx="4660492" cy="83026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Output Mapping Function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722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867"/>
          <a:stretch/>
        </p:blipFill>
        <p:spPr bwMode="auto">
          <a:xfrm>
            <a:off x="152400" y="988885"/>
            <a:ext cx="5510981" cy="5488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40"/>
          <a:stretch/>
        </p:blipFill>
        <p:spPr bwMode="auto">
          <a:xfrm>
            <a:off x="5791200" y="988885"/>
            <a:ext cx="3216132" cy="5488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554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646</TotalTime>
  <Words>127</Words>
  <Application>Microsoft Office PowerPoint</Application>
  <PresentationFormat>On-screen Show (4:3)</PresentationFormat>
  <Paragraphs>16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Flow</vt:lpstr>
      <vt:lpstr>FA With Output… Moore Machine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Finite Automata With Output</dc:title>
  <dc:creator>Isha</dc:creator>
  <cp:lastModifiedBy>abc</cp:lastModifiedBy>
  <cp:revision>31</cp:revision>
  <dcterms:created xsi:type="dcterms:W3CDTF">2006-08-16T00:00:00Z</dcterms:created>
  <dcterms:modified xsi:type="dcterms:W3CDTF">2021-08-04T06:00:10Z</dcterms:modified>
</cp:coreProperties>
</file>

<file path=docProps/thumbnail.jpeg>
</file>